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78"/>
    <p:restoredTop sz="96119"/>
  </p:normalViewPr>
  <p:slideViewPr>
    <p:cSldViewPr snapToGrid="0" snapToObjects="1">
      <p:cViewPr varScale="1">
        <p:scale>
          <a:sx n="148" d="100"/>
          <a:sy n="148" d="100"/>
        </p:scale>
        <p:origin x="6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B65DA-CCA4-A545-805D-EA4DD43800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3D4649-1651-7142-ACA6-16E9720AA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F9C0B-401A-7046-ABEF-325C63A70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AC15C-34A5-BC4E-A8BF-CB5E7827F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8B7D3-5928-DD4D-8999-8C99486C7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589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34E2C-B2FF-2548-9F67-AC9627091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53F87A-646C-C946-9D23-27D862F270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E77FC-6178-1B47-BE65-F0A1428CC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9D057-F811-1148-91F0-E05A3EDDF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39C1A-4BC4-E64E-8425-2109027B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38598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C2F19A-D487-B249-9A57-C02F35CA34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52B0B-A654-FD47-8482-D28D17970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2FCDF-76EE-8F45-A0B2-35741D59B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CAC37-D557-8143-8FF1-11CDF1766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F426D-88E4-F14F-B7BF-A73180BA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41520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7CE3-2B46-5E44-81CB-8A5EA0F49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502A-59F7-6D4D-B89E-6C80849B9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7712C-EC17-F548-9485-FE096A579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EA6EF-4DC2-1844-BA4B-0451609A3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61F77-5AB7-0A49-A664-2D827489E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78118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DA666-0DBE-434F-B6E3-BCE063A2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B64AA-7867-DA44-901A-D80B7A9EE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9B152-5FB9-924D-9AF4-C5C27650A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7E128-E040-584A-818B-EEF1C1D0C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33CA1-9673-BB4E-A002-3EBBEA46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57596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14300-09FA-3E47-9AD5-BE6D0E8E5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660C-7B1D-BD40-9B52-AEBEC35C3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26603-312A-B840-B1CC-F7DC45DF4E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B237A-C717-9A4F-99F0-CA41ED5A6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1F8365-C242-8D4B-9C40-FF4D17C0E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E4F7E-8769-2E4E-9B0E-AA47DDD7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2543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CABD5-4C4A-D244-AD3C-9D89EBC7F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A88C7-AE3A-9E4E-AC67-BD3D02226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018B0-758D-3942-B02F-F04E43D403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444FFE-C194-CD40-804C-AEDDAC19E1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D1A1C6-8A34-DF47-83B2-5B984F61A1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22A205-9412-5C48-AB5B-E4F16E950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9CAEC2-7323-514F-A4AC-1A6CAA443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E60339-1C76-E44C-94C0-501A01BA9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3142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3BF9F-B627-3D4C-B908-5F48DF7FA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B1A4C-EB85-F14D-A924-AF253F60B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872ABC-545E-4D49-ABF2-2C8F7370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EA239F-B0EA-7C4F-A0B7-75A4D3FFE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06034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5D49D-E9D2-D84D-BA14-3A80F94AA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0AD277-632F-904D-8F0F-E3CA8CE21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7ADAE-5D3C-E14C-B4B7-A13219759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27441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007E-D43C-7747-8763-51E17B8F6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858EF-4C57-6448-B604-25262E219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CCDF4-8C5D-D94F-9B78-1E9A14972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F6BEE-9F8A-8F46-A409-40F8FBDF3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4685F3-D522-A54F-93F5-0B6FA0A72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6E29B-1BA6-EC40-8BCC-3098EFB24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40936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30B3A-7AE0-1444-BD5B-AC163C5EA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D5FDD5-B7BD-1D44-8B60-1D54397A8C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C1D89-4C2C-7B4E-9581-944204E1F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A24406-B96C-3844-8668-73A04103C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28B772-8FDA-2440-96E7-4059A6134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7CB04-B54A-9D4E-AD2D-8982C2930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6568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F33777-6FEB-7847-8FE3-624F93C59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86390-6C6F-5B47-AC46-FFE816B93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AD055-D125-E348-8160-BD062BFD8A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9F887-B72B-144F-AC2F-1E4793478F7D}" type="datetimeFigureOut">
              <a:rPr lang="nb-NO" smtClean="0"/>
              <a:t>02.05.2019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23D05-35FB-8F47-B7C5-00D3B9DDC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92306-6119-6247-842A-57DE80AAA7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63068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B63E2D-A8BC-CD46-96C1-C5A925D30002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D752CA-5F0C-7E43-8623-416D598620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CEF51E-4487-0D4F-BD13-3F916F5C8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07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A9411F-4C15-3E4A-90FC-0903149F0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F24565-5212-B047-8DC5-97EF26994EE4}"/>
              </a:ext>
            </a:extLst>
          </p:cNvPr>
          <p:cNvSpPr/>
          <p:nvPr/>
        </p:nvSpPr>
        <p:spPr>
          <a:xfrm>
            <a:off x="3020606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E02E1C-0382-FF48-B2D0-6D72CD2072C4}"/>
              </a:ext>
            </a:extLst>
          </p:cNvPr>
          <p:cNvSpPr/>
          <p:nvPr/>
        </p:nvSpPr>
        <p:spPr>
          <a:xfrm>
            <a:off x="2974105" y="330199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AFA826-242B-6549-B5FE-CB3AFA9ED88D}"/>
              </a:ext>
            </a:extLst>
          </p:cNvPr>
          <p:cNvSpPr/>
          <p:nvPr/>
        </p:nvSpPr>
        <p:spPr>
          <a:xfrm>
            <a:off x="2948705" y="258053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CC90D6-6FDD-394B-9EE5-F87B612CBC9F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0C083C-A7BC-214C-A723-87A4646681EE}"/>
              </a:ext>
            </a:extLst>
          </p:cNvPr>
          <p:cNvSpPr/>
          <p:nvPr/>
        </p:nvSpPr>
        <p:spPr>
          <a:xfrm>
            <a:off x="4581742" y="3468648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C6BC687-0E23-6945-82BC-0D7680F45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15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A9411F-4C15-3E4A-90FC-0903149F0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F24565-5212-B047-8DC5-97EF26994EE4}"/>
              </a:ext>
            </a:extLst>
          </p:cNvPr>
          <p:cNvSpPr/>
          <p:nvPr/>
        </p:nvSpPr>
        <p:spPr>
          <a:xfrm>
            <a:off x="3020606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E02E1C-0382-FF48-B2D0-6D72CD2072C4}"/>
              </a:ext>
            </a:extLst>
          </p:cNvPr>
          <p:cNvSpPr/>
          <p:nvPr/>
        </p:nvSpPr>
        <p:spPr>
          <a:xfrm>
            <a:off x="2974105" y="330199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AFA826-242B-6549-B5FE-CB3AFA9ED88D}"/>
              </a:ext>
            </a:extLst>
          </p:cNvPr>
          <p:cNvSpPr/>
          <p:nvPr/>
        </p:nvSpPr>
        <p:spPr>
          <a:xfrm>
            <a:off x="2948705" y="258053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CC90D6-6FDD-394B-9EE5-F87B612CBC9F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0C083C-A7BC-214C-A723-87A4646681EE}"/>
              </a:ext>
            </a:extLst>
          </p:cNvPr>
          <p:cNvSpPr/>
          <p:nvPr/>
        </p:nvSpPr>
        <p:spPr>
          <a:xfrm>
            <a:off x="4581742" y="3468648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C6BC687-0E23-6945-82BC-0D7680F45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83228F45-23D2-5B4A-975D-79BECCAF3092}"/>
              </a:ext>
            </a:extLst>
          </p:cNvPr>
          <p:cNvSpPr/>
          <p:nvPr/>
        </p:nvSpPr>
        <p:spPr>
          <a:xfrm>
            <a:off x="9242663" y="1631949"/>
            <a:ext cx="686699" cy="227498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79546B-B160-D745-B750-3B1F379058FF}"/>
              </a:ext>
            </a:extLst>
          </p:cNvPr>
          <p:cNvSpPr/>
          <p:nvPr/>
        </p:nvSpPr>
        <p:spPr>
          <a:xfrm>
            <a:off x="8224354" y="1612898"/>
            <a:ext cx="686699" cy="281877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21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A9411F-4C15-3E4A-90FC-0903149F0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F24565-5212-B047-8DC5-97EF26994EE4}"/>
              </a:ext>
            </a:extLst>
          </p:cNvPr>
          <p:cNvSpPr/>
          <p:nvPr/>
        </p:nvSpPr>
        <p:spPr>
          <a:xfrm>
            <a:off x="3020606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E02E1C-0382-FF48-B2D0-6D72CD2072C4}"/>
              </a:ext>
            </a:extLst>
          </p:cNvPr>
          <p:cNvSpPr/>
          <p:nvPr/>
        </p:nvSpPr>
        <p:spPr>
          <a:xfrm>
            <a:off x="2974105" y="330199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AFA826-242B-6549-B5FE-CB3AFA9ED88D}"/>
              </a:ext>
            </a:extLst>
          </p:cNvPr>
          <p:cNvSpPr/>
          <p:nvPr/>
        </p:nvSpPr>
        <p:spPr>
          <a:xfrm>
            <a:off x="2948705" y="258053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CC90D6-6FDD-394B-9EE5-F87B612CBC9F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0C083C-A7BC-214C-A723-87A4646681EE}"/>
              </a:ext>
            </a:extLst>
          </p:cNvPr>
          <p:cNvSpPr/>
          <p:nvPr/>
        </p:nvSpPr>
        <p:spPr>
          <a:xfrm>
            <a:off x="4581742" y="3468648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C6BC687-0E23-6945-82BC-0D7680F45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83228F45-23D2-5B4A-975D-79BECCAF3092}"/>
              </a:ext>
            </a:extLst>
          </p:cNvPr>
          <p:cNvSpPr/>
          <p:nvPr/>
        </p:nvSpPr>
        <p:spPr>
          <a:xfrm>
            <a:off x="9242663" y="1631949"/>
            <a:ext cx="686699" cy="227498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79546B-B160-D745-B750-3B1F379058FF}"/>
              </a:ext>
            </a:extLst>
          </p:cNvPr>
          <p:cNvSpPr/>
          <p:nvPr/>
        </p:nvSpPr>
        <p:spPr>
          <a:xfrm>
            <a:off x="8224354" y="1612898"/>
            <a:ext cx="686699" cy="281877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4CF2BEC-B812-964D-AC2E-6B2FF1F571F5}"/>
              </a:ext>
            </a:extLst>
          </p:cNvPr>
          <p:cNvSpPr/>
          <p:nvPr/>
        </p:nvSpPr>
        <p:spPr>
          <a:xfrm>
            <a:off x="10199804" y="3139069"/>
            <a:ext cx="686699" cy="281877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6799B51-AC2A-2245-995E-7A58C2915100}"/>
              </a:ext>
            </a:extLst>
          </p:cNvPr>
          <p:cNvSpPr/>
          <p:nvPr/>
        </p:nvSpPr>
        <p:spPr>
          <a:xfrm>
            <a:off x="10199771" y="2336632"/>
            <a:ext cx="686699" cy="225174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39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Lex Nederbragt</dc:creator>
  <cp:lastModifiedBy>Lex Nederbragt</cp:lastModifiedBy>
  <cp:revision>8</cp:revision>
  <dcterms:created xsi:type="dcterms:W3CDTF">2019-04-29T09:56:00Z</dcterms:created>
  <dcterms:modified xsi:type="dcterms:W3CDTF">2019-05-02T09:14:18Z</dcterms:modified>
</cp:coreProperties>
</file>

<file path=docProps/thumbnail.jpeg>
</file>